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2" r:id="rId6"/>
    <p:sldId id="260" r:id="rId7"/>
  </p:sldIdLst>
  <p:sldSz cx="9144000" cy="5143500" type="screen16x9"/>
  <p:notesSz cx="6858000" cy="9144000"/>
  <p:embeddedFontLst>
    <p:embeddedFont>
      <p:font typeface="Cinzel Decorative" panose="020B0604020202020204" charset="0"/>
      <p:regular r:id="rId9"/>
      <p:bold r:id="rId10"/>
    </p:embeddedFont>
    <p:embeddedFont>
      <p:font typeface="Krub" panose="020B0604020202020204" charset="-34"/>
      <p:regular r:id="rId11"/>
      <p:bold r:id="rId12"/>
      <p:italic r:id="rId13"/>
      <p:boldItalic r:id="rId14"/>
    </p:embeddedFont>
    <p:embeddedFont>
      <p:font typeface="Playfair Display" panose="020B0604020202020204" charset="0"/>
      <p:regular r:id="rId15"/>
      <p:bold r:id="rId16"/>
      <p:italic r:id="rId17"/>
      <p:boldItalic r:id="rId18"/>
    </p:embeddedFont>
    <p:embeddedFont>
      <p:font typeface="Playfair Display SemiBold" panose="020B0604020202020204" charset="0"/>
      <p:regular r:id="rId19"/>
      <p:bold r:id="rId20"/>
      <p:italic r:id="rId21"/>
      <p:boldItalic r:id="rId22"/>
    </p:embeddedFont>
    <p:embeddedFont>
      <p:font typeface="ZCOOL XiaoWei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BC54D5-E8DC-4F98-81C3-11CC127FE914}">
  <a:tblStyle styleId="{EABC54D5-E8DC-4F98-81C3-11CC127FE9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93b55b36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93b55b36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0e38a95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0e38a95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43650" y="898584"/>
            <a:ext cx="6176400" cy="13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1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49375" y="3480850"/>
            <a:ext cx="2637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124075" y="2144650"/>
            <a:ext cx="4396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4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3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94947" y="76301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313983" flipH="1">
            <a:off x="4771118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2030150"/>
            <a:ext cx="3081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63625" y="3498025"/>
            <a:ext cx="2631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4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768375" y="2086210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176837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5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"/>
          </p:nvPr>
        </p:nvSpPr>
        <p:spPr>
          <a:xfrm>
            <a:off x="1768375" y="3694085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768375" y="3221282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50" y="34443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7"/>
          </p:nvPr>
        </p:nvSpPr>
        <p:spPr>
          <a:xfrm>
            <a:off x="5710825" y="2086210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571082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>
            <a:off x="476040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710825" y="3694085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10825" y="3221282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400" y="34443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82" name="Google Shape;82;p1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9036">
            <a:off x="8386152" y="2868077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2526150" y="2019875"/>
            <a:ext cx="40917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⎯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526150" y="539500"/>
            <a:ext cx="4091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20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2140350" y="1581925"/>
            <a:ext cx="48633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2140350" y="2344750"/>
            <a:ext cx="48633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145" name="Google Shape;145;p21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06875" y="1583750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2"/>
          </p:nvPr>
        </p:nvSpPr>
        <p:spPr>
          <a:xfrm>
            <a:off x="4836725" y="1583750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Google Shape;16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0724" y="70692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2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3" name="Google Shape;2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677" y="-281010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1151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6" r:id="rId6"/>
    <p:sldLayoutId id="2147483667" r:id="rId7"/>
    <p:sldLayoutId id="2147483671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cw.cs.pub.ro/courses/pm/prj2021/abirlica/inflaredsportcar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ctrTitle"/>
          </p:nvPr>
        </p:nvSpPr>
        <p:spPr>
          <a:xfrm>
            <a:off x="3794000" y="1188150"/>
            <a:ext cx="3948050" cy="13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ZCOOL XiaoWei"/>
                <a:ea typeface="ZCOOL XiaoWei"/>
                <a:cs typeface="ZCOOL XiaoWei"/>
                <a:sym typeface="ZCOOL XiaoWei"/>
              </a:rPr>
              <a:t>PROGETTO DC_MotorDrive</a:t>
            </a:r>
            <a:endParaRPr dirty="0"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4449375" y="3480850"/>
            <a:ext cx="3075724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D86ECB"/>
                </a:solidFill>
              </a:rPr>
              <a:t>Verde – Willy – Fontana - Alì</a:t>
            </a:r>
            <a:endParaRPr dirty="0">
              <a:solidFill>
                <a:srgbClr val="D86ECB"/>
              </a:solidFill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l="12851" t="5988" r="29468"/>
          <a:stretch/>
        </p:blipFill>
        <p:spPr>
          <a:xfrm>
            <a:off x="713225" y="1561700"/>
            <a:ext cx="3075725" cy="35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4AC4221-76B1-47A5-BB29-6174DB1E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3" y="1542577"/>
            <a:ext cx="4572000" cy="240441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B377DFE-72EE-4469-AC5A-59BA9792BB0A}"/>
              </a:ext>
            </a:extLst>
          </p:cNvPr>
          <p:cNvSpPr/>
          <p:nvPr/>
        </p:nvSpPr>
        <p:spPr>
          <a:xfrm>
            <a:off x="1993107" y="1228253"/>
            <a:ext cx="474345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0F1BC9F-A161-4314-B523-C2D6F4316B6E}"/>
              </a:ext>
            </a:extLst>
          </p:cNvPr>
          <p:cNvSpPr/>
          <p:nvPr/>
        </p:nvSpPr>
        <p:spPr>
          <a:xfrm>
            <a:off x="1993107" y="4167492"/>
            <a:ext cx="474345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A163EE5-67C2-42D6-96BA-B411DEF69575}"/>
              </a:ext>
            </a:extLst>
          </p:cNvPr>
          <p:cNvSpPr/>
          <p:nvPr/>
        </p:nvSpPr>
        <p:spPr>
          <a:xfrm rot="16200000">
            <a:off x="470625" y="2690728"/>
            <a:ext cx="2984958" cy="6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999C6AD-104A-4765-AE3F-6586DAC9F386}"/>
              </a:ext>
            </a:extLst>
          </p:cNvPr>
          <p:cNvSpPr/>
          <p:nvPr/>
        </p:nvSpPr>
        <p:spPr>
          <a:xfrm rot="16200000">
            <a:off x="5286939" y="2690727"/>
            <a:ext cx="2984958" cy="6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282;p39">
            <a:extLst>
              <a:ext uri="{FF2B5EF4-FFF2-40B4-BE49-F238E27FC236}">
                <a16:creationId xmlns:a16="http://schemas.microsoft.com/office/drawing/2014/main" id="{98EE6730-9665-412C-A829-0E45C0D99A3D}"/>
              </a:ext>
            </a:extLst>
          </p:cNvPr>
          <p:cNvSpPr txBox="1">
            <a:spLocks/>
          </p:cNvSpPr>
          <p:nvPr/>
        </p:nvSpPr>
        <p:spPr>
          <a:xfrm>
            <a:off x="696812" y="656527"/>
            <a:ext cx="7497070" cy="57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Krub" panose="020B0604020202020204" charset="-34"/>
                <a:cs typeface="Krub" panose="020B0604020202020204" charset="-34"/>
              </a:rPr>
              <a:t>Foto del progetto su FRITZING: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A108C5-9210-4E2F-B643-CB7CCE08BEC2}"/>
              </a:ext>
            </a:extLst>
          </p:cNvPr>
          <p:cNvSpPr txBox="1"/>
          <p:nvPr/>
        </p:nvSpPr>
        <p:spPr>
          <a:xfrm>
            <a:off x="4300538" y="4481815"/>
            <a:ext cx="474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D86ECB"/>
                </a:solidFill>
              </a:rPr>
              <a:t>https://fritzing.it.malavida.com/windows/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485B6F-3808-436A-9646-B3D831D59ED1}"/>
              </a:ext>
            </a:extLst>
          </p:cNvPr>
          <p:cNvSpPr txBox="1"/>
          <p:nvPr/>
        </p:nvSpPr>
        <p:spPr>
          <a:xfrm>
            <a:off x="838677" y="4507593"/>
            <a:ext cx="2978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</a:rPr>
              <a:t>Link per scaricare Fritzing   </a:t>
            </a:r>
            <a:r>
              <a:rPr lang="it-IT" sz="1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it-IT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INFORMAZIONE IMPORTANTE!</a:t>
            </a:r>
            <a:endParaRPr sz="2800"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type="subTitle" idx="1"/>
          </p:nvPr>
        </p:nvSpPr>
        <p:spPr>
          <a:xfrm>
            <a:off x="275331" y="1540629"/>
            <a:ext cx="3596582" cy="595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Cos’è un </a:t>
            </a:r>
            <a:r>
              <a:rPr lang="it-IT" sz="2000" dirty="0">
                <a:solidFill>
                  <a:srgbClr val="D86ECB"/>
                </a:solidFill>
              </a:rPr>
              <a:t>DC Motor</a:t>
            </a:r>
            <a:r>
              <a:rPr lang="it-IT" sz="2000" dirty="0">
                <a:solidFill>
                  <a:schemeClr val="tx1"/>
                </a:solidFill>
              </a:rPr>
              <a:t>?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2984">
            <a:off x="-296501" y="-299551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6D358AD-8BCD-44BC-9D08-EB14B75E1994}"/>
              </a:ext>
            </a:extLst>
          </p:cNvPr>
          <p:cNvSpPr txBox="1"/>
          <p:nvPr/>
        </p:nvSpPr>
        <p:spPr>
          <a:xfrm>
            <a:off x="607219" y="2433185"/>
            <a:ext cx="6429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1"/>
                </a:solidFill>
                <a:latin typeface="Krub" panose="020B0604020202020204" charset="-34"/>
                <a:cs typeface="Krub" panose="020B0604020202020204" charset="-34"/>
              </a:rPr>
              <a:t>Un </a:t>
            </a:r>
            <a:r>
              <a:rPr lang="it-IT" sz="2000" dirty="0">
                <a:solidFill>
                  <a:srgbClr val="D86ECB"/>
                </a:solidFill>
                <a:latin typeface="Krub" panose="020B0604020202020204" charset="-34"/>
                <a:cs typeface="Krub" panose="020B0604020202020204" charset="-34"/>
              </a:rPr>
              <a:t>DC Motor </a:t>
            </a:r>
            <a:r>
              <a:rPr lang="it-IT" sz="2000" dirty="0">
                <a:solidFill>
                  <a:schemeClr val="tx1"/>
                </a:solidFill>
                <a:latin typeface="Krub" panose="020B0604020202020204" charset="-34"/>
                <a:cs typeface="Krub" panose="020B0604020202020204" charset="-34"/>
              </a:rPr>
              <a:t>è un tipo di motore elettrico che converte l'energia elettrica in movimento rotatorio. I DC motori sono costituiti da un rotore, uno statore e un sistema di spazzole e commutatore che permette il flusso di corrente e la generazione di coppia rotazionale. 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35D40268-F054-42EF-8A2A-208571214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7727" y="1344552"/>
            <a:ext cx="1580917" cy="158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Codice per </a:t>
            </a:r>
            <a:r>
              <a:rPr lang="it-IT" dirty="0">
                <a:solidFill>
                  <a:srgbClr val="D86ECB"/>
                </a:solidFill>
              </a:rPr>
              <a:t>ARDUINO IDE</a:t>
            </a:r>
            <a:endParaRPr dirty="0">
              <a:solidFill>
                <a:srgbClr val="D86ECB"/>
              </a:solidFill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898" y="412096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771DCCB-41E0-4AEA-B861-B7BC3C3DE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27" y="1291760"/>
            <a:ext cx="2881596" cy="3296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1111688" y="1624284"/>
            <a:ext cx="4796194" cy="1251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it-IT" dirty="0"/>
              <a:t>Arduino IDE è un software open-source utilizzato per programmare schede e microcontrollori Arduino. È progettato per essere user-</a:t>
            </a:r>
            <a:r>
              <a:rPr lang="it-IT" dirty="0" err="1"/>
              <a:t>friendly</a:t>
            </a:r>
            <a:r>
              <a:rPr lang="it-IT" dirty="0"/>
              <a:t> e adatto sia ai principianti che agli sviluppatori più esperti.</a:t>
            </a:r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933219" y="675492"/>
            <a:ext cx="5139094" cy="77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Cos’è ARDUINO IDE?</a:t>
            </a:r>
            <a:endParaRPr dirty="0"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75928">
            <a:off x="8301189" y="421891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69998">
            <a:off x="-596108" y="311779"/>
            <a:ext cx="1678101" cy="16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185627-6FAB-41F4-B71A-429E52BA29B1}"/>
              </a:ext>
            </a:extLst>
          </p:cNvPr>
          <p:cNvSpPr txBox="1"/>
          <p:nvPr/>
        </p:nvSpPr>
        <p:spPr>
          <a:xfrm>
            <a:off x="1018819" y="2693194"/>
            <a:ext cx="4010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Krub" panose="020B0604020202020204" charset="-34"/>
                <a:cs typeface="Krub" panose="020B0604020202020204" charset="-34"/>
              </a:rPr>
              <a:t>L'IDE è disponibile per diverse piattaforme, tra cui Windows, MacOS e Linux, ed è ampiamente utilizzato sia da principianti che da esperti nell'ambito dell'elettronica e della programmazione embedded.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B405E2-BCC5-4E7A-9575-5A86BBB45D9F}"/>
              </a:ext>
            </a:extLst>
          </p:cNvPr>
          <p:cNvSpPr txBox="1"/>
          <p:nvPr/>
        </p:nvSpPr>
        <p:spPr>
          <a:xfrm>
            <a:off x="3957638" y="4468008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D86ECB"/>
                </a:solidFill>
              </a:rPr>
              <a:t>https://www.arduino.cc/en/software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2BC18C-C121-406D-BE8C-3D8ED5436390}"/>
              </a:ext>
            </a:extLst>
          </p:cNvPr>
          <p:cNvSpPr txBox="1"/>
          <p:nvPr/>
        </p:nvSpPr>
        <p:spPr>
          <a:xfrm>
            <a:off x="617219" y="4498786"/>
            <a:ext cx="3404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</a:rPr>
              <a:t>Link per scaricare Arduino IDE   </a:t>
            </a:r>
            <a:r>
              <a:rPr lang="it-IT" sz="1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Arduino IDE - Microsoft Apps">
            <a:extLst>
              <a:ext uri="{FF2B5EF4-FFF2-40B4-BE49-F238E27FC236}">
                <a16:creationId xmlns:a16="http://schemas.microsoft.com/office/drawing/2014/main" id="{CA3FCE46-11C9-4A07-94DE-138D0EFD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07" y="1644793"/>
            <a:ext cx="2143125" cy="21431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777862" y="813409"/>
            <a:ext cx="3956369" cy="1369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GRAZIE PER  IL VOSTRO TEMPO CHE CI AVETE DEDICATO</a:t>
            </a:r>
            <a:endParaRPr sz="2800" dirty="0"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1"/>
          </p:nvPr>
        </p:nvSpPr>
        <p:spPr>
          <a:xfrm>
            <a:off x="777862" y="3404465"/>
            <a:ext cx="2673260" cy="551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 il canale YT qua sotto</a:t>
            </a:r>
            <a:endParaRPr dirty="0"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5541">
            <a:off x="4615471" y="769697"/>
            <a:ext cx="5834220" cy="41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973ECC-0B14-4A51-B80D-55C159B95034}"/>
              </a:ext>
            </a:extLst>
          </p:cNvPr>
          <p:cNvSpPr txBox="1"/>
          <p:nvPr/>
        </p:nvSpPr>
        <p:spPr>
          <a:xfrm>
            <a:off x="353731" y="4293845"/>
            <a:ext cx="6257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D86ECB"/>
                </a:solidFill>
              </a:rPr>
              <a:t>https://www.youtube.com/channel/UCP7GCqJsXwVy9tRmQ3I-Jtg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averse Mayhem Aesthetic Theme for Business by Slidesgo">
  <a:themeElements>
    <a:clrScheme name="Simple Light">
      <a:dk1>
        <a:srgbClr val="FFFFFF"/>
      </a:dk1>
      <a:lt1>
        <a:srgbClr val="000000"/>
      </a:lt1>
      <a:dk2>
        <a:srgbClr val="83F9FF"/>
      </a:dk2>
      <a:lt2>
        <a:srgbClr val="E935CC"/>
      </a:lt2>
      <a:accent1>
        <a:srgbClr val="A142FF"/>
      </a:accent1>
      <a:accent2>
        <a:srgbClr val="5C6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203</Words>
  <Application>Microsoft Office PowerPoint</Application>
  <PresentationFormat>Presentazione su schermo (16:9)</PresentationFormat>
  <Paragraphs>17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5" baseType="lpstr">
      <vt:lpstr>Arial</vt:lpstr>
      <vt:lpstr>Playfair Display SemiBold</vt:lpstr>
      <vt:lpstr>Red Hat Display</vt:lpstr>
      <vt:lpstr>ZCOOL XiaoWei</vt:lpstr>
      <vt:lpstr>Cinzel Decorative</vt:lpstr>
      <vt:lpstr>Playfair Display</vt:lpstr>
      <vt:lpstr>Wingdings</vt:lpstr>
      <vt:lpstr>Krub</vt:lpstr>
      <vt:lpstr>Metaverse Mayhem Aesthetic Theme for Business by Slidesgo</vt:lpstr>
      <vt:lpstr>PROGETTO DC_MotorDrive</vt:lpstr>
      <vt:lpstr>Presentazione standard di PowerPoint</vt:lpstr>
      <vt:lpstr>INFORMAZIONE IMPORTANTE!</vt:lpstr>
      <vt:lpstr>Codice per ARDUINO IDE</vt:lpstr>
      <vt:lpstr>Cos’è ARDUINO IDE?</vt:lpstr>
      <vt:lpstr>GRAZIE PER  IL VOSTRO TEMPO CHE CI AVETE DEDICATO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 Mayhem Aesthetic Theme</dc:title>
  <cp:lastModifiedBy>Gabriele Verde</cp:lastModifiedBy>
  <cp:revision>6</cp:revision>
  <dcterms:modified xsi:type="dcterms:W3CDTF">2024-03-03T13:36:29Z</dcterms:modified>
</cp:coreProperties>
</file>